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93" r:id="rId2"/>
    <p:sldId id="312" r:id="rId3"/>
    <p:sldId id="319" r:id="rId4"/>
    <p:sldId id="309" r:id="rId5"/>
    <p:sldId id="314" r:id="rId6"/>
    <p:sldId id="313" r:id="rId7"/>
    <p:sldId id="316" r:id="rId8"/>
    <p:sldId id="315" r:id="rId9"/>
    <p:sldId id="317" r:id="rId10"/>
    <p:sldId id="306" r:id="rId11"/>
    <p:sldId id="320" r:id="rId12"/>
    <p:sldId id="321" r:id="rId13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BeeskneesCTT" pitchFamily="2" charset="0"/>
      <p:regular r:id="rId16"/>
    </p:embeddedFont>
    <p:embeddedFont>
      <p:font typeface="Arial Black" panose="020B0A04020102020204" pitchFamily="34" charset="0"/>
      <p:bold r:id="rId17"/>
    </p:embeddedFont>
    <p:embeddedFont>
      <p:font typeface="Segoe Print" panose="02000600000000000000" pitchFamily="2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JrHUR4IYf72nX91Qv3cyQ==" hashData="cuRmQLphic+rtfqeehyJ+YzFE5OPcKfT8qNJvYGdC6aOVc+WtUXtNmnoaW7a5vVS+7cLzn23w+Dh4ILfBiP1N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1B9F11"/>
    <a:srgbClr val="D313A1"/>
    <a:srgbClr val="2A14AC"/>
    <a:srgbClr val="FF6600"/>
    <a:srgbClr val="FF0066"/>
    <a:srgbClr val="B5A10B"/>
    <a:srgbClr val="49E74D"/>
    <a:srgbClr val="F5FB05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4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30B9-FA3B-43E9-97C9-AA2CA35E5407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DD21-798A-4A4D-AAB4-EF158956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211/100773997.358/0_a8e0f_12ad1bf4_XL" TargetMode="External"/><Relationship Id="rId3" Type="http://schemas.openxmlformats.org/officeDocument/2006/relationships/hyperlink" Target="http://playcast.ru/uploads/2013/10/02/6219676.png" TargetMode="External"/><Relationship Id="rId7" Type="http://schemas.openxmlformats.org/officeDocument/2006/relationships/hyperlink" Target="http://static.freepik.com/bild-fritt/liten-liten-bil-sparar-gas-clipart_417110.jpg" TargetMode="External"/><Relationship Id="rId2" Type="http://schemas.openxmlformats.org/officeDocument/2006/relationships/hyperlink" Target="http://www.oprezi.ru/fl/image.raw?view=image&amp;type=img&amp;id=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01.radikal.ru/i196/1002/da/df90ac1c83a0.png" TargetMode="External"/><Relationship Id="rId11" Type="http://schemas.openxmlformats.org/officeDocument/2006/relationships/hyperlink" Target="http://img-fotki.yandex.ru/get/5809/112424586.161/0_72cac_6b1c1a9a_L.jpg" TargetMode="External"/><Relationship Id="rId5" Type="http://schemas.openxmlformats.org/officeDocument/2006/relationships/hyperlink" Target="http://www.search-best-cartoon.com/cartoon-fish/cartoon-fish-banded-1.jpg" TargetMode="External"/><Relationship Id="rId10" Type="http://schemas.openxmlformats.org/officeDocument/2006/relationships/hyperlink" Target="http://img-fotki.yandex.ru/get/6104/119528728.1aa1/0_d96c0_73be8833_XL" TargetMode="External"/><Relationship Id="rId4" Type="http://schemas.openxmlformats.org/officeDocument/2006/relationships/hyperlink" Target="http://www.allpolus.com/uploads/posts/2012-06/1340084013_3t8jiw2pl0bccdl.jpeg" TargetMode="External"/><Relationship Id="rId9" Type="http://schemas.openxmlformats.org/officeDocument/2006/relationships/hyperlink" Target="http://detsadmickeymouse.ru/82/29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20326822">
            <a:off x="8300126" y="998459"/>
            <a:ext cx="787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2</a:t>
            </a:r>
            <a:endParaRPr lang="ru-RU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" panose="04010000000000000000" pitchFamily="8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 rot="1639233">
            <a:off x="118488" y="562507"/>
            <a:ext cx="932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7</a:t>
            </a:r>
            <a:endParaRPr lang="ru-RU" sz="9600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" panose="04010000000000000000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 rot="1624215">
            <a:off x="5774107" y="1681277"/>
            <a:ext cx="775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1B9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9</a:t>
            </a:r>
            <a:endParaRPr lang="ru-RU" sz="9600" dirty="0">
              <a:solidFill>
                <a:srgbClr val="1B9F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" panose="04010000000000000000" pitchFamily="8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 rot="9252599" flipV="1">
            <a:off x="573542" y="4198149"/>
            <a:ext cx="1415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5</a:t>
            </a:r>
            <a:endParaRPr lang="ru-RU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" panose="04010000000000000000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 rot="969510">
            <a:off x="7708458" y="4325580"/>
            <a:ext cx="9589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D313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4</a:t>
            </a:r>
            <a:endParaRPr lang="ru-RU" sz="9600" dirty="0">
              <a:solidFill>
                <a:srgbClr val="D313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" panose="04010000000000000000" pitchFamily="82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6291" y="2992581"/>
            <a:ext cx="6722032" cy="33389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5" y="228601"/>
            <a:ext cx="3781425" cy="3200400"/>
          </a:xfrm>
          <a:prstGeom prst="rect">
            <a:avLst/>
          </a:prstGeom>
        </p:spPr>
      </p:pic>
      <p:sp>
        <p:nvSpPr>
          <p:cNvPr id="5" name="Заголовок 32"/>
          <p:cNvSpPr txBox="1">
            <a:spLocks/>
          </p:cNvSpPr>
          <p:nvPr/>
        </p:nvSpPr>
        <p:spPr>
          <a:xfrm>
            <a:off x="392106" y="3179321"/>
            <a:ext cx="8359781" cy="21914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У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ч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и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B9F1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м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с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A14A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я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С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ч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и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т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B9F1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а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т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A14A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ь</a:t>
            </a:r>
          </a:p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Д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о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A14A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1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B9F1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eskneesCTT" pitchFamily="2" charset="0"/>
              </a:rPr>
              <a:t>0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Тренажёр по математике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1 класс</a:t>
            </a:r>
            <a:endParaRPr lang="ru-RU" sz="2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1787236" y="5513984"/>
            <a:ext cx="5472546" cy="81754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ru-RU" sz="2900" dirty="0">
                <a:solidFill>
                  <a:srgbClr val="002060"/>
                </a:solidFill>
              </a:rPr>
              <a:t>Автор: Бобкова Ирина Валентиновна,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ru-RU" sz="2900" dirty="0">
                <a:solidFill>
                  <a:srgbClr val="002060"/>
                </a:solidFill>
              </a:rPr>
              <a:t>учитель ГКОУ СО «Богдановичская СКОШИ»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ru-RU" sz="2900" dirty="0">
                <a:solidFill>
                  <a:srgbClr val="002060"/>
                </a:solidFill>
              </a:rPr>
              <a:t>Г. Богданович, Свердловская область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2015 г.</a:t>
            </a:r>
            <a:endParaRPr lang="ru-RU" sz="29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340435" y="6043376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443673" y="5962816"/>
            <a:ext cx="540000" cy="540000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1226290" y="5952279"/>
            <a:ext cx="540000" cy="540000"/>
          </a:xfrm>
          <a:prstGeom prst="actionButtonInformati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5260" y="258902"/>
            <a:ext cx="18950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975">
            <a:off x="642193" y="3130498"/>
            <a:ext cx="4090905" cy="25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712" y="478869"/>
            <a:ext cx="4090906" cy="25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3"/>
          <a:stretch/>
        </p:blipFill>
        <p:spPr>
          <a:xfrm>
            <a:off x="4419600" y="2590799"/>
            <a:ext cx="2840182" cy="1896439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826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16068" y="16586"/>
            <a:ext cx="360547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43" name="Стрелка вправо 42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402">
            <a:off x="811308" y="677571"/>
            <a:ext cx="1672987" cy="122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688">
            <a:off x="3074736" y="786088"/>
            <a:ext cx="1672987" cy="122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402">
            <a:off x="5199252" y="4130473"/>
            <a:ext cx="1672987" cy="122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402">
            <a:off x="5531505" y="2885165"/>
            <a:ext cx="1672987" cy="122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402">
            <a:off x="7065193" y="3769062"/>
            <a:ext cx="1672987" cy="1224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402">
            <a:off x="476141" y="1978243"/>
            <a:ext cx="2607882" cy="190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3510">
            <a:off x="2856732" y="3015354"/>
            <a:ext cx="2607882" cy="190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3526">
            <a:off x="577043" y="4319615"/>
            <a:ext cx="1180932" cy="864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79">
            <a:off x="1902581" y="4319614"/>
            <a:ext cx="1180932" cy="864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3526">
            <a:off x="4184222" y="1855506"/>
            <a:ext cx="118093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трелка вправо 42">
            <a:hlinkClick r:id="" action="ppaction://hlinkshowjump?jump=firs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Источники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мячик </a:t>
            </a:r>
            <a:r>
              <a:rPr lang="ru-RU" u="sng" dirty="0">
                <a:hlinkClick r:id="rId2"/>
              </a:rPr>
              <a:t>http://www.oprezi.ru/fl/image.raw?view=image&amp;type=img&amp;id=22</a:t>
            </a:r>
            <a:endParaRPr lang="ru-RU" dirty="0"/>
          </a:p>
          <a:p>
            <a:r>
              <a:rPr lang="ru-RU" dirty="0"/>
              <a:t>кукла </a:t>
            </a:r>
            <a:r>
              <a:rPr lang="ru-RU" u="sng" dirty="0">
                <a:hlinkClick r:id="rId3"/>
              </a:rPr>
              <a:t>http://playcast.ru/uploads/2013/10/02/6219676.png</a:t>
            </a:r>
            <a:endParaRPr lang="ru-RU" dirty="0"/>
          </a:p>
          <a:p>
            <a:r>
              <a:rPr lang="ru-RU" dirty="0"/>
              <a:t>цветные карандаши </a:t>
            </a:r>
            <a:r>
              <a:rPr lang="ru-RU" u="sng" dirty="0">
                <a:hlinkClick r:id="rId4"/>
              </a:rPr>
              <a:t>http://www.allpolus.com/uploads/posts/2012-06/1340084013_3t8jiw2pl0bccdl.jpeg</a:t>
            </a:r>
            <a:endParaRPr lang="ru-RU" dirty="0"/>
          </a:p>
          <a:p>
            <a:r>
              <a:rPr lang="ru-RU" dirty="0"/>
              <a:t>рыбка </a:t>
            </a:r>
            <a:r>
              <a:rPr lang="ru-RU" u="sng" dirty="0">
                <a:hlinkClick r:id="rId5"/>
              </a:rPr>
              <a:t>http://www.search-best-cartoon.com/cartoon-fish/cartoon-fish-banded-1.jpg</a:t>
            </a:r>
            <a:endParaRPr lang="ru-RU" dirty="0"/>
          </a:p>
          <a:p>
            <a:r>
              <a:rPr lang="ru-RU" dirty="0"/>
              <a:t>бабочка </a:t>
            </a:r>
            <a:r>
              <a:rPr lang="ru-RU" u="sng" dirty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s001.radikal.ru/i196/1002/da/df90ac1c83a0.png</a:t>
            </a:r>
            <a:endParaRPr lang="ru-RU" dirty="0"/>
          </a:p>
          <a:p>
            <a:r>
              <a:rPr lang="ru-RU" dirty="0"/>
              <a:t>машинка </a:t>
            </a:r>
            <a:r>
              <a:rPr lang="ru-RU" u="sng" dirty="0">
                <a:hlinkClick r:id="rId7"/>
              </a:rPr>
              <a:t>http://</a:t>
            </a:r>
            <a:r>
              <a:rPr lang="ru-RU" u="sng" dirty="0" smtClean="0">
                <a:hlinkClick r:id="rId7"/>
              </a:rPr>
              <a:t>static.freepik.com/bild-fritt/liten-liten-bil-sparar-gas-clipart_417110.jpg</a:t>
            </a:r>
            <a:endParaRPr lang="ru-RU" u="sng" dirty="0" smtClean="0"/>
          </a:p>
          <a:p>
            <a:r>
              <a:rPr lang="ru-RU" dirty="0"/>
              <a:t>ромашки </a:t>
            </a:r>
            <a:r>
              <a:rPr lang="ru-RU" u="sng" dirty="0">
                <a:hlinkClick r:id="rId8"/>
              </a:rPr>
              <a:t>http://img-fotki.yandex.ru/get/6211/100773997.358/0_a8e0f_12ad1bf4_XL</a:t>
            </a:r>
            <a:endParaRPr lang="ru-RU" dirty="0"/>
          </a:p>
          <a:p>
            <a:r>
              <a:rPr lang="ru-RU" dirty="0" smtClean="0"/>
              <a:t>девочка </a:t>
            </a:r>
            <a:r>
              <a:rPr lang="ru-RU" u="sng" dirty="0">
                <a:hlinkClick r:id="rId9"/>
              </a:rPr>
              <a:t>http://detsadmickeymouse.ru/82/29.gif</a:t>
            </a:r>
            <a:endParaRPr lang="ru-RU" dirty="0"/>
          </a:p>
          <a:p>
            <a:r>
              <a:rPr lang="ru-RU" dirty="0"/>
              <a:t>помидор </a:t>
            </a:r>
            <a:r>
              <a:rPr lang="ru-RU" u="sng" dirty="0">
                <a:hlinkClick r:id="rId10"/>
              </a:rPr>
              <a:t>http://img-fotki.yandex.ru/get/6104/119528728.1aa1/0_d96c0_73be8833_XL</a:t>
            </a:r>
            <a:endParaRPr lang="ru-RU" dirty="0"/>
          </a:p>
          <a:p>
            <a:r>
              <a:rPr lang="ru-RU" dirty="0"/>
              <a:t>конфеты </a:t>
            </a:r>
            <a:r>
              <a:rPr lang="ru-RU" u="sng" dirty="0">
                <a:hlinkClick r:id="rId11"/>
              </a:rPr>
              <a:t>http://</a:t>
            </a:r>
            <a:r>
              <a:rPr lang="ru-RU" u="sng" dirty="0" smtClean="0">
                <a:hlinkClick r:id="rId11"/>
              </a:rPr>
              <a:t>img-fotki.yandex.ru/get/5809/112424586.161/0_72cac_6b1c1a9a_L.jpg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2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5260" y="258902"/>
            <a:ext cx="18950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17" y="1485328"/>
            <a:ext cx="5450224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sp>
        <p:nvSpPr>
          <p:cNvPr id="38" name="Стрелка вправо 37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2938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95" y="1076632"/>
            <a:ext cx="161729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91" y="2108175"/>
            <a:ext cx="161729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96" y="2468088"/>
            <a:ext cx="161729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01" y="3429001"/>
            <a:ext cx="161729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25" y="3250911"/>
            <a:ext cx="161729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7" y="728045"/>
            <a:ext cx="161729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6775260" y="258902"/>
            <a:ext cx="18950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sp>
        <p:nvSpPr>
          <p:cNvPr id="39" name="Стрелка вправо 38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893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8525" y="1118099"/>
            <a:ext cx="4023532" cy="41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775260" y="258902"/>
            <a:ext cx="18950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5260" y="258902"/>
            <a:ext cx="18950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0" y="2112116"/>
            <a:ext cx="3344568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45">
            <a:off x="2691889" y="4276534"/>
            <a:ext cx="1530563" cy="9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97" y="3340939"/>
            <a:ext cx="1530564" cy="9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110">
            <a:off x="5304723" y="4384757"/>
            <a:ext cx="1530563" cy="9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096">
            <a:off x="788328" y="580930"/>
            <a:ext cx="2154126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209">
            <a:off x="4411821" y="1753808"/>
            <a:ext cx="22675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16" y="589775"/>
            <a:ext cx="2097436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230">
            <a:off x="6598949" y="3451588"/>
            <a:ext cx="1643939" cy="10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6582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5260" y="258902"/>
            <a:ext cx="18950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" y="513001"/>
            <a:ext cx="2907870" cy="216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5" y="3186001"/>
            <a:ext cx="2907870" cy="216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80" y="2465674"/>
            <a:ext cx="2907870" cy="216000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sp>
        <p:nvSpPr>
          <p:cNvPr id="37" name="Стрелка вправо 36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718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Куб 34"/>
          <p:cNvSpPr/>
          <p:nvPr/>
        </p:nvSpPr>
        <p:spPr>
          <a:xfrm>
            <a:off x="5740459" y="4042238"/>
            <a:ext cx="1216152" cy="1216152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уб 35"/>
          <p:cNvSpPr/>
          <p:nvPr/>
        </p:nvSpPr>
        <p:spPr>
          <a:xfrm>
            <a:off x="2627517" y="3674537"/>
            <a:ext cx="1216152" cy="1216152"/>
          </a:xfrm>
          <a:prstGeom prst="cube">
            <a:avLst/>
          </a:prstGeom>
          <a:solidFill>
            <a:srgbClr val="D31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5260" y="258902"/>
            <a:ext cx="18950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9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Куб 28"/>
          <p:cNvSpPr/>
          <p:nvPr/>
        </p:nvSpPr>
        <p:spPr>
          <a:xfrm>
            <a:off x="4126166" y="3647973"/>
            <a:ext cx="1216152" cy="1216152"/>
          </a:xfrm>
          <a:prstGeom prst="cub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уб 30"/>
          <p:cNvSpPr/>
          <p:nvPr/>
        </p:nvSpPr>
        <p:spPr>
          <a:xfrm>
            <a:off x="3397533" y="2730698"/>
            <a:ext cx="1216152" cy="1216152"/>
          </a:xfrm>
          <a:prstGeom prst="cub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уб 31"/>
          <p:cNvSpPr/>
          <p:nvPr/>
        </p:nvSpPr>
        <p:spPr>
          <a:xfrm>
            <a:off x="1216757" y="3647973"/>
            <a:ext cx="1216152" cy="1216152"/>
          </a:xfrm>
          <a:prstGeom prst="cub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уб 29"/>
          <p:cNvSpPr/>
          <p:nvPr/>
        </p:nvSpPr>
        <p:spPr>
          <a:xfrm>
            <a:off x="1945390" y="2685478"/>
            <a:ext cx="1216152" cy="1216152"/>
          </a:xfrm>
          <a:prstGeom prst="cub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793154" y="1786859"/>
            <a:ext cx="1216152" cy="1216152"/>
          </a:xfrm>
          <a:prstGeom prst="cube">
            <a:avLst/>
          </a:prstGeom>
          <a:solidFill>
            <a:srgbClr val="49E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уб 32"/>
          <p:cNvSpPr/>
          <p:nvPr/>
        </p:nvSpPr>
        <p:spPr>
          <a:xfrm>
            <a:off x="2793154" y="830345"/>
            <a:ext cx="1216152" cy="1216152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уб 33"/>
          <p:cNvSpPr/>
          <p:nvPr/>
        </p:nvSpPr>
        <p:spPr>
          <a:xfrm>
            <a:off x="5331452" y="2122622"/>
            <a:ext cx="1216152" cy="1216152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sp>
        <p:nvSpPr>
          <p:cNvPr id="43" name="Стрелка вправо 42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801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9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5260" y="258902"/>
            <a:ext cx="18950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02" y="592971"/>
            <a:ext cx="6231803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827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5260" y="258902"/>
            <a:ext cx="18950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7</a:t>
            </a:r>
            <a:endParaRPr lang="ru-RU" sz="20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273" y="1843951"/>
            <a:ext cx="5529401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315644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4667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73690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02713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31736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89782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18805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6621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7947828" y="5575438"/>
            <a:ext cx="722502" cy="707886"/>
            <a:chOff x="7947829" y="5575438"/>
            <a:chExt cx="722502" cy="707886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998927" y="5575438"/>
              <a:ext cx="648000" cy="648000"/>
            </a:xfrm>
            <a:prstGeom prst="roundRect">
              <a:avLst/>
            </a:prstGeom>
            <a:ln w="762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47829" y="5575438"/>
              <a:ext cx="722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10</a:t>
              </a:r>
              <a:endParaRPr lang="ru-RU" sz="4000" b="1" dirty="0"/>
            </a:p>
          </p:txBody>
        </p:sp>
      </p:grpSp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8425130" y="6373369"/>
            <a:ext cx="490400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60759" y="5575438"/>
            <a:ext cx="648000" cy="6480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604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4093</TotalTime>
  <Words>188</Words>
  <Application>Microsoft Office PowerPoint</Application>
  <PresentationFormat>Экран (4:3)</PresentationFormat>
  <Paragraphs>134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 Light</vt:lpstr>
      <vt:lpstr>BeeskneesCTT</vt:lpstr>
      <vt:lpstr>Arial Black</vt:lpstr>
      <vt:lpstr>Segoe Print</vt:lpstr>
      <vt:lpstr>Foo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Бобкова</dc:creator>
  <cp:lastModifiedBy>Ирина Бобкова</cp:lastModifiedBy>
  <cp:revision>133</cp:revision>
  <dcterms:created xsi:type="dcterms:W3CDTF">2015-01-10T14:57:14Z</dcterms:created>
  <dcterms:modified xsi:type="dcterms:W3CDTF">2015-02-17T11:57:49Z</dcterms:modified>
</cp:coreProperties>
</file>